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62" r:id="rId9"/>
    <p:sldId id="263" r:id="rId10"/>
    <p:sldId id="264" r:id="rId11"/>
    <p:sldId id="277" r:id="rId12"/>
    <p:sldId id="278" r:id="rId13"/>
    <p:sldId id="279" r:id="rId14"/>
    <p:sldId id="265" r:id="rId15"/>
    <p:sldId id="280" r:id="rId16"/>
    <p:sldId id="281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9144000" cy="6858000" type="screen4x3"/>
  <p:notesSz cx="7104063" cy="10234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35" d="100"/>
          <a:sy n="35" d="100"/>
        </p:scale>
        <p:origin x="-21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-2550" y="270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5D1E6360-069C-4FD4-BF60-846F1176926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0985529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F884CE6F-19CC-4836-9274-06E9B3BFA0E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6020344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Cabeçalho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882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78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875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0346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091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751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552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740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831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80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649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720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04-10-2016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8C60-21E5-439C-AA29-33969F0F2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020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/>
              <a:t>d</a:t>
            </a:r>
            <a:r>
              <a:rPr lang="pt-PT" dirty="0" smtClean="0"/>
              <a:t>ecreba.com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mouvements comptables de la carte (Pour </a:t>
            </a:r>
            <a:r>
              <a:rPr lang="fr-FR" dirty="0" smtClean="0"/>
              <a:t>l'impression)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849452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Achat </a:t>
            </a:r>
            <a:r>
              <a:rPr lang="fr-FR" dirty="0"/>
              <a:t>de biens et de leur entrée en entrepôt € 2.000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à 30 jours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Achat </a:t>
            </a:r>
            <a:r>
              <a:rPr lang="fr-FR" dirty="0"/>
              <a:t>de biens et de leur entrée en entrepôt € 2.500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à 30 jours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77302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Achat </a:t>
            </a:r>
            <a:r>
              <a:rPr lang="fr-FR" dirty="0"/>
              <a:t>de biens et de leur entrée en entrepôt € 3.000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à 30 jours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77302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Achat </a:t>
            </a:r>
            <a:r>
              <a:rPr lang="fr-FR" dirty="0"/>
              <a:t>de biens et de leur entrée en entrepôt € 3.500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à 30 jours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77302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Paiement </a:t>
            </a:r>
            <a:r>
              <a:rPr lang="fr-FR" dirty="0"/>
              <a:t>au fournisseur de biens, la dette totale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/>
              <a:t>Paiement au fournisseur de biens, la dette totale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20079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Paiement </a:t>
            </a:r>
            <a:r>
              <a:rPr lang="fr-FR" dirty="0"/>
              <a:t>au fournisseur de biens, la dette totale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20079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Vente </a:t>
            </a:r>
            <a:r>
              <a:rPr lang="fr-FR" dirty="0"/>
              <a:t>de € 4,000 (TVA non comprise) des marchandises qui avait coûté 2.000 € </a:t>
            </a:r>
            <a:endParaRPr lang="fr-FR" dirty="0" smtClean="0"/>
          </a:p>
          <a:p>
            <a:r>
              <a:rPr lang="fr-FR" dirty="0" smtClean="0"/>
              <a:t>Reçu </a:t>
            </a:r>
            <a:r>
              <a:rPr lang="fr-FR" dirty="0"/>
              <a:t>à 30 jours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/>
              <a:t>Vente pour 3000 € (TVA non comprise) des marchandises qui avait coûté € 1,500 </a:t>
            </a:r>
            <a:endParaRPr lang="fr-FR" dirty="0" smtClean="0"/>
          </a:p>
          <a:p>
            <a:r>
              <a:rPr lang="fr-FR" dirty="0" smtClean="0"/>
              <a:t>Reçu </a:t>
            </a:r>
            <a:r>
              <a:rPr lang="fr-FR" dirty="0"/>
              <a:t>à 30 jours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Vente </a:t>
            </a:r>
            <a:r>
              <a:rPr lang="fr-FR" dirty="0"/>
              <a:t>pour 2.000 € (TVA non comprise) des marchandises qui avait coûté € 1000 </a:t>
            </a:r>
            <a:endParaRPr lang="fr-FR" dirty="0" smtClean="0"/>
          </a:p>
          <a:p>
            <a:r>
              <a:rPr lang="fr-FR" dirty="0" smtClean="0"/>
              <a:t>Reçu </a:t>
            </a:r>
            <a:r>
              <a:rPr lang="fr-FR" dirty="0"/>
              <a:t>à 30 jours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/>
              <a:t>Acquisition de matériel de bureau pour 10 000 €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par chèque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72845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/>
              <a:t>Vente pour € 1.500 (TVA non comprise) des marchandises qui avait coûté € 600 </a:t>
            </a:r>
            <a:endParaRPr lang="fr-FR" dirty="0" smtClean="0"/>
          </a:p>
          <a:p>
            <a:r>
              <a:rPr lang="fr-FR" dirty="0" smtClean="0"/>
              <a:t>Réception </a:t>
            </a:r>
            <a:r>
              <a:rPr lang="fr-FR" dirty="0"/>
              <a:t>du prêt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Traitement </a:t>
            </a:r>
            <a:r>
              <a:rPr lang="fr-FR" dirty="0"/>
              <a:t>et paiement du salaire brut € 2000 par virement bancaire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Traitement </a:t>
            </a:r>
            <a:r>
              <a:rPr lang="fr-FR" dirty="0"/>
              <a:t>et paiement du salaire brut de 2200 € par virement bancaire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/>
              <a:t>Traitement et paiement du salaire brut € 2.500 par virement bancaire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Traitement </a:t>
            </a:r>
            <a:r>
              <a:rPr lang="fr-FR" dirty="0"/>
              <a:t>et paiement du salaire brut de 2400 € par virement bancaire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Acquisition </a:t>
            </a:r>
            <a:r>
              <a:rPr lang="fr-FR" dirty="0"/>
              <a:t>de matériel de transport pour 20 000 €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par chèque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Acquisition </a:t>
            </a:r>
            <a:r>
              <a:rPr lang="fr-FR" dirty="0"/>
              <a:t>d'équipements de base pour 10.000 €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par chèque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4074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/>
              <a:t>Acquisition d'équipements de base pour € 15,000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par chèque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/>
              <a:t>Passer à la propriété de revenu € 800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par virement bancaire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/>
              <a:t>Nous avons passé avec l'électricité € 300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par chèque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/>
              <a:t>Nous avons passé sur l'eau € 100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par chèque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dirty="0" smtClean="0"/>
              <a:t>decreba.com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r-FR" dirty="0" smtClean="0"/>
              <a:t>Le </a:t>
            </a:r>
            <a:r>
              <a:rPr lang="fr-FR" dirty="0"/>
              <a:t>combustible usé € 50 (TVA non comprise) </a:t>
            </a:r>
            <a:endParaRPr lang="fr-FR" dirty="0" smtClean="0"/>
          </a:p>
          <a:p>
            <a:r>
              <a:rPr lang="fr-FR" dirty="0" smtClean="0"/>
              <a:t>Paiement </a:t>
            </a:r>
            <a:r>
              <a:rPr lang="fr-FR" dirty="0"/>
              <a:t>par chèque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41725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375</Words>
  <Application>Microsoft Office PowerPoint</Application>
  <PresentationFormat>Apresentação no Ecrã (4:3)</PresentationFormat>
  <Paragraphs>64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24</vt:i4>
      </vt:variant>
    </vt:vector>
  </HeadingPairs>
  <TitlesOfParts>
    <vt:vector size="25" baseType="lpstr">
      <vt:lpstr>Tema do Office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  <vt:lpstr>decreba.com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decreba.com</dc:title>
  <dc:creator>Ressano</dc:creator>
  <cp:lastModifiedBy>Ressano</cp:lastModifiedBy>
  <cp:revision>14</cp:revision>
  <dcterms:created xsi:type="dcterms:W3CDTF">2016-10-04T15:34:30Z</dcterms:created>
  <dcterms:modified xsi:type="dcterms:W3CDTF">2016-12-12T23:22:46Z</dcterms:modified>
</cp:coreProperties>
</file>